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2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17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0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8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28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1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1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3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32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8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40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3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53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33A6EB-5065-4564-B07B-68FDD5093E81}" type="datetimeFigureOut">
              <a:rPr lang="hr-HR" smtClean="0"/>
              <a:t>24.9.2018.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037F5-414E-475D-A7C1-C4C45A2036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11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POKRET ZA </a:t>
            </a:r>
            <a:r>
              <a:rPr lang="hr-HR" dirty="0" smtClean="0"/>
              <a:t>ZDRAVLJE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 organizaciji </a:t>
            </a:r>
            <a:r>
              <a:rPr lang="hr-HR" dirty="0" smtClean="0"/>
              <a:t>Gradske </a:t>
            </a:r>
            <a:r>
              <a:rPr lang="hr-HR" dirty="0"/>
              <a:t>lige protiv raka Osijek </a:t>
            </a:r>
            <a:r>
              <a:rPr lang="hr-HR" dirty="0" smtClean="0"/>
              <a:t>i </a:t>
            </a:r>
            <a:r>
              <a:rPr lang="hr-HR" dirty="0"/>
              <a:t>Izviđačkog kluba  Javor</a:t>
            </a:r>
          </a:p>
        </p:txBody>
      </p:sp>
    </p:spTree>
    <p:extLst>
      <p:ext uri="{BB962C8B-B14F-4D97-AF65-F5344CB8AC3E}">
        <p14:creationId xmlns:p14="http://schemas.microsoft.com/office/powerpoint/2010/main" val="25477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Đakovo – Orahovica – </a:t>
            </a:r>
            <a:r>
              <a:rPr lang="hr-HR" dirty="0" smtClean="0"/>
              <a:t>Borovik</a:t>
            </a:r>
          </a:p>
          <a:p>
            <a:r>
              <a:rPr lang="hr-HR" dirty="0" smtClean="0"/>
              <a:t>Đakovo - izviđačke </a:t>
            </a:r>
            <a:r>
              <a:rPr lang="hr-HR" dirty="0"/>
              <a:t>zdrave </a:t>
            </a:r>
            <a:r>
              <a:rPr lang="hr-HR" dirty="0" smtClean="0"/>
              <a:t>igre</a:t>
            </a:r>
          </a:p>
          <a:p>
            <a:r>
              <a:rPr lang="hr-HR" dirty="0" smtClean="0"/>
              <a:t>Orahovica </a:t>
            </a:r>
            <a:r>
              <a:rPr lang="hr-HR" dirty="0"/>
              <a:t>(Centar Crvenog križa u Osijeku) </a:t>
            </a:r>
            <a:r>
              <a:rPr lang="hr-HR" dirty="0" smtClean="0"/>
              <a:t>- edukativne </a:t>
            </a:r>
            <a:r>
              <a:rPr lang="hr-HR" dirty="0"/>
              <a:t>i </a:t>
            </a:r>
            <a:r>
              <a:rPr lang="hr-HR" dirty="0" smtClean="0"/>
              <a:t>zabavne radionice</a:t>
            </a:r>
          </a:p>
          <a:p>
            <a:r>
              <a:rPr lang="hr-HR" dirty="0"/>
              <a:t>jezero </a:t>
            </a:r>
            <a:r>
              <a:rPr lang="hr-HR" dirty="0" smtClean="0"/>
              <a:t>Borovik - </a:t>
            </a:r>
            <a:r>
              <a:rPr lang="hr-HR" dirty="0"/>
              <a:t>kampa „Stvaramo bolji svijet“ </a:t>
            </a:r>
            <a:r>
              <a:rPr lang="hr-HR" dirty="0" smtClean="0"/>
              <a:t> - sudionici će imati priliku </a:t>
            </a:r>
            <a:r>
              <a:rPr lang="hr-HR" dirty="0"/>
              <a:t>skuhati vlastiti obrok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47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viših razreda osnovne </a:t>
            </a:r>
            <a:r>
              <a:rPr lang="hr-HR" dirty="0" smtClean="0"/>
              <a:t>škole (7-8 razred)</a:t>
            </a:r>
          </a:p>
          <a:p>
            <a:r>
              <a:rPr lang="hr-HR" dirty="0" smtClean="0"/>
              <a:t>srednjoškolci </a:t>
            </a:r>
          </a:p>
          <a:p>
            <a:r>
              <a:rPr lang="hr-HR" dirty="0" smtClean="0"/>
              <a:t>studenti </a:t>
            </a:r>
            <a:r>
              <a:rPr lang="hr-HR" dirty="0"/>
              <a:t>Grada </a:t>
            </a:r>
            <a:r>
              <a:rPr lang="hr-HR" dirty="0" smtClean="0"/>
              <a:t>Osijeka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098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i prijevoz, cijena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Autobusni </a:t>
            </a:r>
            <a:r>
              <a:rPr lang="hr-HR" dirty="0" smtClean="0"/>
              <a:t>prijevoz</a:t>
            </a:r>
          </a:p>
          <a:p>
            <a:r>
              <a:rPr lang="hr-HR" dirty="0" smtClean="0"/>
              <a:t>Polazak - subota </a:t>
            </a:r>
            <a:r>
              <a:rPr lang="hr-HR" dirty="0"/>
              <a:t>6.10. u 8,00 </a:t>
            </a:r>
            <a:r>
              <a:rPr lang="hr-HR" dirty="0" smtClean="0"/>
              <a:t>- Izviđački park </a:t>
            </a:r>
            <a:r>
              <a:rPr lang="hr-HR" dirty="0"/>
              <a:t>Donji Grad (kod Kožare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Povratak - nedjelja </a:t>
            </a:r>
            <a:r>
              <a:rPr lang="hr-HR" dirty="0"/>
              <a:t>7.10. oko 18,00 na mjesto </a:t>
            </a:r>
            <a:r>
              <a:rPr lang="hr-HR" dirty="0" smtClean="0"/>
              <a:t>polaska</a:t>
            </a:r>
          </a:p>
          <a:p>
            <a:r>
              <a:rPr lang="pl-PL" dirty="0"/>
              <a:t>Izlet je besplatan za sve </a:t>
            </a: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4599432" y="4216400"/>
            <a:ext cx="512064" cy="4023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83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 i smještaj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Hranu i piće za put </a:t>
            </a:r>
            <a:r>
              <a:rPr lang="hr-HR" dirty="0" smtClean="0"/>
              <a:t>nosi </a:t>
            </a:r>
            <a:r>
              <a:rPr lang="hr-HR" dirty="0"/>
              <a:t>svako za </a:t>
            </a:r>
            <a:r>
              <a:rPr lang="hr-HR" dirty="0" smtClean="0"/>
              <a:t>sebe</a:t>
            </a:r>
          </a:p>
          <a:p>
            <a:r>
              <a:rPr lang="hr-HR" dirty="0" smtClean="0"/>
              <a:t>Jedan </a:t>
            </a:r>
            <a:r>
              <a:rPr lang="hr-HR" dirty="0"/>
              <a:t>obrok </a:t>
            </a:r>
            <a:r>
              <a:rPr lang="hr-HR" dirty="0" smtClean="0"/>
              <a:t>osiguran </a:t>
            </a:r>
            <a:r>
              <a:rPr lang="hr-HR" dirty="0"/>
              <a:t>u </a:t>
            </a:r>
            <a:r>
              <a:rPr lang="hr-HR" dirty="0" smtClean="0"/>
              <a:t>Đakovu</a:t>
            </a:r>
          </a:p>
          <a:p>
            <a:r>
              <a:rPr lang="hr-HR" dirty="0" smtClean="0"/>
              <a:t>U </a:t>
            </a:r>
            <a:r>
              <a:rPr lang="hr-HR" dirty="0"/>
              <a:t>Orahovici </a:t>
            </a:r>
            <a:r>
              <a:rPr lang="hr-HR" dirty="0" smtClean="0"/>
              <a:t> - večera </a:t>
            </a:r>
            <a:r>
              <a:rPr lang="hr-HR" dirty="0"/>
              <a:t>i </a:t>
            </a:r>
            <a:r>
              <a:rPr lang="hr-HR" dirty="0" smtClean="0"/>
              <a:t>doručak</a:t>
            </a:r>
          </a:p>
          <a:p>
            <a:r>
              <a:rPr lang="hr-HR" dirty="0" smtClean="0"/>
              <a:t>ručak </a:t>
            </a:r>
            <a:r>
              <a:rPr lang="hr-HR" dirty="0"/>
              <a:t>radimo sami na jezeru </a:t>
            </a:r>
            <a:r>
              <a:rPr lang="hr-HR" dirty="0" smtClean="0"/>
              <a:t>Borovik</a:t>
            </a:r>
          </a:p>
          <a:p>
            <a:r>
              <a:rPr lang="hr-HR" dirty="0" smtClean="0"/>
              <a:t>Spavanje - centar </a:t>
            </a:r>
            <a:r>
              <a:rPr lang="hr-HR" dirty="0"/>
              <a:t>Crvenog križa iz </a:t>
            </a:r>
            <a:r>
              <a:rPr lang="hr-HR" dirty="0" smtClean="0"/>
              <a:t>Osijeka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181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sudionika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Prijava </a:t>
            </a:r>
            <a:r>
              <a:rPr lang="hr-HR" b="1" u="sng" dirty="0"/>
              <a:t>MORA</a:t>
            </a:r>
            <a:r>
              <a:rPr lang="hr-HR" dirty="0"/>
              <a:t> biti u pisanom </a:t>
            </a:r>
            <a:r>
              <a:rPr lang="hr-HR" dirty="0" smtClean="0"/>
              <a:t>obliku</a:t>
            </a:r>
          </a:p>
          <a:p>
            <a:r>
              <a:rPr lang="hr-HR" dirty="0" smtClean="0"/>
              <a:t>potpisana </a:t>
            </a:r>
            <a:r>
              <a:rPr lang="hr-HR" dirty="0"/>
              <a:t>od strane roditelja/skrbnika za mlađe od </a:t>
            </a:r>
            <a:r>
              <a:rPr lang="hr-HR" dirty="0" smtClean="0"/>
              <a:t>18</a:t>
            </a:r>
          </a:p>
          <a:p>
            <a:r>
              <a:rPr lang="hr-HR" b="1" dirty="0" smtClean="0"/>
              <a:t>Rok </a:t>
            </a:r>
            <a:r>
              <a:rPr lang="hr-HR" b="1" dirty="0"/>
              <a:t>za prijavu je 26.9.2018</a:t>
            </a:r>
            <a:r>
              <a:rPr lang="hr-HR" dirty="0" smtClean="0"/>
              <a:t>. u </a:t>
            </a:r>
            <a:r>
              <a:rPr lang="hr-HR" b="1" dirty="0" smtClean="0"/>
              <a:t>20 h</a:t>
            </a:r>
            <a:r>
              <a:rPr lang="hr-HR" dirty="0" smtClean="0"/>
              <a:t> u Klubu Izviđača, </a:t>
            </a:r>
            <a:r>
              <a:rPr lang="pl-PL" dirty="0"/>
              <a:t>Ul. Jove Jovanovića Zmaja </a:t>
            </a:r>
            <a:r>
              <a:rPr lang="pl-PL" dirty="0" smtClean="0"/>
              <a:t>21</a:t>
            </a:r>
          </a:p>
          <a:p>
            <a:r>
              <a:rPr lang="pl-PL" dirty="0" smtClean="0"/>
              <a:t>dodatne informacije: </a:t>
            </a:r>
            <a:r>
              <a:rPr lang="pl-PL" b="1" dirty="0" smtClean="0"/>
              <a:t>MONIKA </a:t>
            </a:r>
            <a:r>
              <a:rPr lang="pl-PL" b="1" dirty="0"/>
              <a:t>FEHER ( 091-550-7490 )   </a:t>
            </a:r>
            <a:r>
              <a:rPr lang="pl-PL" b="1" dirty="0" smtClean="0"/>
              <a:t>ili</a:t>
            </a:r>
            <a:br>
              <a:rPr lang="pl-PL" b="1" dirty="0" smtClean="0"/>
            </a:br>
            <a:r>
              <a:rPr lang="pl-PL" b="1" dirty="0" smtClean="0"/>
              <a:t>                                 JADRANKA </a:t>
            </a:r>
            <a:r>
              <a:rPr lang="pl-PL" b="1" dirty="0"/>
              <a:t>KOKOLARI  (099-3333-017)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70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Dodatne važne obavijesti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Broj sudionika je ograničen na 40. Požuri s </a:t>
            </a:r>
            <a:r>
              <a:rPr lang="pl-PL" dirty="0" smtClean="0"/>
              <a:t>prijavom!</a:t>
            </a:r>
          </a:p>
          <a:p>
            <a:r>
              <a:rPr lang="hr-HR" b="1" dirty="0"/>
              <a:t>Obvezan je ruksak u kojem se nalaze sve osobne stvari i koji se stavlja na ramena (leđa). </a:t>
            </a:r>
            <a:endParaRPr lang="hr-HR" b="1" dirty="0" smtClean="0"/>
          </a:p>
          <a:p>
            <a:r>
              <a:rPr lang="hr-HR" dirty="0" smtClean="0"/>
              <a:t>Oni </a:t>
            </a:r>
            <a:r>
              <a:rPr lang="hr-HR" dirty="0"/>
              <a:t>koji imaju trebaju ponijeti izviđačku maramu i majicu. </a:t>
            </a:r>
            <a:endParaRPr lang="hr-HR" dirty="0" smtClean="0"/>
          </a:p>
          <a:p>
            <a:r>
              <a:rPr lang="hr-HR" dirty="0" smtClean="0"/>
              <a:t>Ne </a:t>
            </a:r>
            <a:r>
              <a:rPr lang="hr-HR" dirty="0"/>
              <a:t>zaboravi ponijeti kabanicu i nepromočnu </a:t>
            </a:r>
            <a:r>
              <a:rPr lang="hr-HR" dirty="0" smtClean="0"/>
              <a:t>obuću, </a:t>
            </a:r>
            <a:r>
              <a:rPr lang="hr-HR" dirty="0"/>
              <a:t>te osobu </a:t>
            </a:r>
            <a:r>
              <a:rPr lang="hr-HR" dirty="0" smtClean="0"/>
              <a:t>higijenu</a:t>
            </a:r>
          </a:p>
          <a:p>
            <a:r>
              <a:rPr lang="hr-HR" dirty="0" smtClean="0"/>
              <a:t>Prijavnicu možete preuzeti na školskoj </a:t>
            </a:r>
            <a:r>
              <a:rPr lang="hr-HR" dirty="0" err="1" smtClean="0"/>
              <a:t>facebook</a:t>
            </a:r>
            <a:r>
              <a:rPr lang="hr-HR" dirty="0" smtClean="0"/>
              <a:t> stranici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7936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142</Words>
  <Application>Microsoft Office PowerPoint</Application>
  <PresentationFormat>Široki zaslon</PresentationFormat>
  <Paragraphs>33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POKRET ZA ZDRAVLJE</vt:lpstr>
      <vt:lpstr>Program</vt:lpstr>
      <vt:lpstr>Sudionici</vt:lpstr>
      <vt:lpstr>Vrijeme i prijevoz, cijena</vt:lpstr>
      <vt:lpstr>Hrana i smještaj</vt:lpstr>
      <vt:lpstr>Prijava sudionika</vt:lpstr>
      <vt:lpstr>Dodatne važne obavijesti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POKRET ZA ZDRAVLJE</dc:title>
  <dc:creator>Tatjana</dc:creator>
  <cp:lastModifiedBy>Tatjana</cp:lastModifiedBy>
  <cp:revision>4</cp:revision>
  <dcterms:created xsi:type="dcterms:W3CDTF">2018-09-24T12:14:39Z</dcterms:created>
  <dcterms:modified xsi:type="dcterms:W3CDTF">2018-09-24T12:42:54Z</dcterms:modified>
</cp:coreProperties>
</file>